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5" r:id="rId4"/>
    <p:sldId id="274" r:id="rId5"/>
    <p:sldId id="273" r:id="rId6"/>
    <p:sldId id="272" r:id="rId7"/>
    <p:sldId id="276" r:id="rId8"/>
    <p:sldId id="278" r:id="rId9"/>
    <p:sldId id="281" r:id="rId10"/>
    <p:sldId id="279" r:id="rId11"/>
    <p:sldId id="262" r:id="rId12"/>
    <p:sldId id="282" r:id="rId13"/>
    <p:sldId id="264" r:id="rId14"/>
    <p:sldId id="277" r:id="rId15"/>
    <p:sldId id="261" r:id="rId16"/>
    <p:sldId id="260" r:id="rId1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FBE77E7-F391-470F-9C18-8133E0621429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FDDFD97-9DFC-4961-8204-E748C55D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advClick="0" advTm="7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9015" y="819207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Compton Unified school district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School-To-Career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015" y="4385732"/>
            <a:ext cx="8938055" cy="172674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 smtClean="0"/>
              <a:t>CAlifornia</a:t>
            </a:r>
            <a:r>
              <a:rPr lang="en-US" sz="3600" dirty="0" smtClean="0"/>
              <a:t> </a:t>
            </a:r>
            <a:r>
              <a:rPr lang="en-US" sz="3600" dirty="0" smtClean="0"/>
              <a:t>Promise (ages 14 – 16 years)	</a:t>
            </a:r>
          </a:p>
          <a:p>
            <a:r>
              <a:rPr lang="en-US" sz="3600" dirty="0" smtClean="0"/>
              <a:t>Workability I (Middle/high school)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transition </a:t>
            </a:r>
            <a:r>
              <a:rPr lang="en-US" sz="3600" dirty="0"/>
              <a:t>partnership program (Juniors &amp; </a:t>
            </a:r>
            <a:r>
              <a:rPr lang="en-US" sz="3600" dirty="0" smtClean="0"/>
              <a:t>seniors)	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23999262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39" y="417443"/>
            <a:ext cx="10131425" cy="1385383"/>
          </a:xfrm>
        </p:spPr>
        <p:txBody>
          <a:bodyPr/>
          <a:lstStyle/>
          <a:p>
            <a:pPr algn="ctr"/>
            <a:r>
              <a:rPr lang="en-US" dirty="0" smtClean="0"/>
              <a:t>Interviewing skills training</a:t>
            </a:r>
            <a:br>
              <a:rPr lang="en-US" dirty="0" smtClean="0"/>
            </a:br>
            <a:r>
              <a:rPr lang="en-US" sz="2400" dirty="0" smtClean="0"/>
              <a:t>Compton </a:t>
            </a:r>
            <a:r>
              <a:rPr lang="en-US" sz="2400" dirty="0" err="1" smtClean="0"/>
              <a:t>Worksource</a:t>
            </a:r>
            <a:r>
              <a:rPr lang="en-US" sz="2400" dirty="0" smtClean="0"/>
              <a:t> Center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14820" y="1930963"/>
            <a:ext cx="6156542" cy="46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1624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Workability I</a:t>
            </a:r>
            <a:br>
              <a:rPr lang="en-US" dirty="0" smtClean="0"/>
            </a:br>
            <a:r>
              <a:rPr lang="en-US" sz="2800" dirty="0" smtClean="0"/>
              <a:t>Middle and high school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880" y="2199989"/>
            <a:ext cx="10131425" cy="364913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Services 300 high school students and teachers through paid job-training opportunities, vocational resources for the teachers, career assessments, and bus tokens for community exploration.</a:t>
            </a:r>
          </a:p>
          <a:p>
            <a:endParaRPr lang="en-US" sz="2500" dirty="0"/>
          </a:p>
          <a:p>
            <a:r>
              <a:rPr lang="en-US" sz="2500" dirty="0" smtClean="0"/>
              <a:t>Services 220 middle school students and teachers through career assessments, transition strategies, and career exploration through speaker bureaus and field trips.</a:t>
            </a:r>
            <a:endParaRPr lang="en-US" sz="25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8" y="551678"/>
            <a:ext cx="1627230" cy="15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694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96" y="0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Job Trainings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077" y="1457354"/>
            <a:ext cx="5335231" cy="5027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28" y="1456267"/>
            <a:ext cx="5744248" cy="49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8121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31" y="354236"/>
            <a:ext cx="10478385" cy="1304260"/>
          </a:xfrm>
        </p:spPr>
        <p:txBody>
          <a:bodyPr/>
          <a:lstStyle/>
          <a:p>
            <a:pPr algn="ctr"/>
            <a:r>
              <a:rPr lang="en-US" dirty="0" smtClean="0"/>
              <a:t>Transition Partnership Program (TPP)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67" y="1894113"/>
            <a:ext cx="11802139" cy="4753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T</a:t>
            </a:r>
            <a:r>
              <a:rPr lang="en-US" sz="2500" dirty="0" smtClean="0"/>
              <a:t>PP works primarily with juniors and seniors in high school providing them with a link to the Department of Rehabilitation (DOR).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endParaRPr lang="en-US" sz="25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7924" y="3183611"/>
            <a:ext cx="3735122" cy="313594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39" y="2884021"/>
            <a:ext cx="3130799" cy="3789379"/>
          </a:xfrm>
          <a:prstGeom prst="rect">
            <a:avLst/>
          </a:prstGeom>
        </p:spPr>
      </p:pic>
      <p:sp>
        <p:nvSpPr>
          <p:cNvPr id="7" name="AutoShape 4" descr="Image result for department of rehabilitation logo"/>
          <p:cNvSpPr>
            <a:spLocks noChangeAspect="1" noChangeArrowheads="1"/>
          </p:cNvSpPr>
          <p:nvPr/>
        </p:nvSpPr>
        <p:spPr bwMode="auto">
          <a:xfrm>
            <a:off x="322521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department of rehabilit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Image result for department of rehabilit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436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1323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J.A. </a:t>
            </a:r>
            <a:r>
              <a:rPr lang="en-US" dirty="0"/>
              <a:t>Finance </a:t>
            </a:r>
            <a:r>
              <a:rPr lang="en-US" dirty="0" smtClean="0"/>
              <a:t>Park Workshop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9" y="1940886"/>
            <a:ext cx="3874203" cy="44906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4261" y="2519776"/>
            <a:ext cx="4631123" cy="3473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60" y="2766252"/>
            <a:ext cx="4374776" cy="36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091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96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Transition FOCUS</a:t>
            </a:r>
            <a:endParaRPr lang="en-US" sz="4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3473" y="1974391"/>
            <a:ext cx="4694001" cy="36577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9343" y="2071075"/>
            <a:ext cx="4694002" cy="34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417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 smtClean="0"/>
              <a:t>In partnership</a:t>
            </a:r>
            <a:endParaRPr lang="en-US" sz="4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5" y="2008202"/>
            <a:ext cx="2136415" cy="2136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89" y="2500184"/>
            <a:ext cx="2857899" cy="1197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2501371"/>
            <a:ext cx="1974576" cy="1945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752" y="4584984"/>
            <a:ext cx="98112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Independent Living Center (ILC)</a:t>
            </a:r>
          </a:p>
          <a:p>
            <a:endParaRPr lang="en-US" sz="23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300" dirty="0" smtClean="0"/>
              <a:t> Regional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300" dirty="0" smtClean="0"/>
              <a:t> Family Resource Center (FRC)</a:t>
            </a:r>
            <a:endParaRPr lang="en-US" sz="2300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96" y="4037168"/>
            <a:ext cx="1378295" cy="1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6037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71" y="822006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5400" dirty="0" err="1" smtClean="0"/>
              <a:t>california</a:t>
            </a:r>
            <a:r>
              <a:rPr lang="en-US" sz="5400" dirty="0" smtClean="0"/>
              <a:t> </a:t>
            </a:r>
            <a:r>
              <a:rPr lang="en-US" sz="5400" dirty="0" smtClean="0"/>
              <a:t>promise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4" y="2142067"/>
            <a:ext cx="10131425" cy="4151641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California Promoting the Readiness of Minors in Supplemental Security Income</a:t>
            </a:r>
          </a:p>
          <a:p>
            <a:pPr algn="ctr"/>
            <a:endParaRPr lang="en-US" sz="1600" i="1" dirty="0" smtClean="0"/>
          </a:p>
          <a:p>
            <a:pPr algn="ctr"/>
            <a:endParaRPr lang="en-US" sz="1600" i="1" dirty="0" smtClean="0"/>
          </a:p>
          <a:p>
            <a:pPr algn="ctr"/>
            <a:r>
              <a:rPr lang="en-US" sz="1600" i="1" dirty="0" err="1" smtClean="0"/>
              <a:t>CaPROMISE</a:t>
            </a:r>
            <a:r>
              <a:rPr lang="en-US" sz="1600" i="1" dirty="0" smtClean="0"/>
              <a:t> </a:t>
            </a:r>
            <a:r>
              <a:rPr lang="en-US" sz="1600" i="1" dirty="0"/>
              <a:t>is funded through a cooperative agreement U.S. Department of Education, Office of Special Education Programs (OSEP) Grant #H418P130003. 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6" y="501392"/>
            <a:ext cx="1950779" cy="209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2672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88" y="65902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UCLA </a:t>
            </a:r>
            <a:r>
              <a:rPr lang="en-US" dirty="0" smtClean="0"/>
              <a:t>TARJAN </a:t>
            </a:r>
            <a:r>
              <a:rPr lang="en-US" dirty="0" smtClean="0"/>
              <a:t>Center Tour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4419" y="1415077"/>
            <a:ext cx="6484762" cy="46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7" y="354227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Cypress College Tour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0" y="1671346"/>
            <a:ext cx="8213565" cy="46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6855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96" y="0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Cypress College Tour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1"/>
          <a:stretch/>
        </p:blipFill>
        <p:spPr>
          <a:xfrm rot="10800000">
            <a:off x="2305877" y="1456267"/>
            <a:ext cx="7293695" cy="4548018"/>
          </a:xfrm>
        </p:spPr>
      </p:pic>
    </p:spTree>
    <p:extLst>
      <p:ext uri="{BB962C8B-B14F-4D97-AF65-F5344CB8AC3E}">
        <p14:creationId xmlns:p14="http://schemas.microsoft.com/office/powerpoint/2010/main" val="243327674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Women </a:t>
            </a:r>
            <a:r>
              <a:rPr lang="en-US" dirty="0"/>
              <a:t>in Technology </a:t>
            </a:r>
            <a:r>
              <a:rPr lang="en-US" dirty="0" smtClean="0"/>
              <a:t>Workshop </a:t>
            </a:r>
            <a:br>
              <a:rPr lang="en-US" dirty="0" smtClean="0"/>
            </a:br>
            <a:r>
              <a:rPr lang="en-US" sz="2400" dirty="0" smtClean="0"/>
              <a:t>El Camino college – </a:t>
            </a:r>
            <a:r>
              <a:rPr lang="en-US" sz="2400" dirty="0" err="1" smtClean="0"/>
              <a:t>compton</a:t>
            </a:r>
            <a:r>
              <a:rPr lang="en-US" sz="2400" dirty="0" smtClean="0"/>
              <a:t> center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6" y="2025410"/>
            <a:ext cx="5801784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19" y="2025411"/>
            <a:ext cx="55948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485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3218" cy="1325563"/>
          </a:xfrm>
        </p:spPr>
        <p:txBody>
          <a:bodyPr/>
          <a:lstStyle/>
          <a:p>
            <a:r>
              <a:rPr lang="en-US" dirty="0" smtClean="0"/>
              <a:t>E.M.T. </a:t>
            </a:r>
            <a:r>
              <a:rPr lang="en-US" dirty="0"/>
              <a:t>training and Music Technology Workshop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3628" y="2362225"/>
            <a:ext cx="4352925" cy="32646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9516" y="2392304"/>
            <a:ext cx="4593557" cy="3445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7" y="1818109"/>
            <a:ext cx="4720558" cy="44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544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Backpack Give away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7251" y="2123798"/>
            <a:ext cx="4352925" cy="4352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123798"/>
            <a:ext cx="5455843" cy="4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388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Backpack give-away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2" y="1944894"/>
            <a:ext cx="582575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0460" y="1987826"/>
            <a:ext cx="4253947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413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5117</TotalTime>
  <Words>190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Celestial</vt:lpstr>
      <vt:lpstr>Compton Unified school district  School-To-Career </vt:lpstr>
      <vt:lpstr> california promise</vt:lpstr>
      <vt:lpstr>UCLA TARJAN Center Tour</vt:lpstr>
      <vt:lpstr>Cypress College Tour</vt:lpstr>
      <vt:lpstr>Cypress College Tour</vt:lpstr>
      <vt:lpstr>Women in Technology Workshop  El Camino college – compton center</vt:lpstr>
      <vt:lpstr>E.M.T. training and Music Technology Workshop</vt:lpstr>
      <vt:lpstr>Backpack Give away</vt:lpstr>
      <vt:lpstr>Backpack give-away</vt:lpstr>
      <vt:lpstr>Interviewing skills training Compton Worksource Center </vt:lpstr>
      <vt:lpstr>Workability I Middle and high school</vt:lpstr>
      <vt:lpstr>Job Trainings</vt:lpstr>
      <vt:lpstr>Transition Partnership Program (TPP)</vt:lpstr>
      <vt:lpstr>J.A. Finance Park Workshop</vt:lpstr>
      <vt:lpstr>Transition FOCUS</vt:lpstr>
      <vt:lpstr>In partnership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Transitioin Unit</dc:title>
  <dc:creator>Genia Baker</dc:creator>
  <cp:lastModifiedBy>Aaron Benton</cp:lastModifiedBy>
  <cp:revision>28</cp:revision>
  <cp:lastPrinted>2017-09-01T20:43:28Z</cp:lastPrinted>
  <dcterms:created xsi:type="dcterms:W3CDTF">2015-08-31T15:23:01Z</dcterms:created>
  <dcterms:modified xsi:type="dcterms:W3CDTF">2017-09-05T19:35:48Z</dcterms:modified>
</cp:coreProperties>
</file>